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A41424-709C-4325-8F69-DB03E8EEBF14}" v="4" dt="2026-01-29T19:06:21.1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0858A2-0D9D-4166-A9FA-8C7C83D9242A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0751EB-28EE-4D08-A72F-C236F1A050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3310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794D2-C585-45B4-93A7-38D057FFF0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FEAAD6-E237-4F0D-BC62-D4E9C0AC94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2866C-62B4-4A9A-B98F-3C8538827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35727-19A8-4D3D-8C1C-2318C6557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9397E-657D-4BA6-874D-9FBB9A21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206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F18B6-5ACD-432C-9366-C0C61AAC7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A1CE09-0E1E-4CE4-8DE4-F1862D669E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A4070-8A04-4A21-9045-B5F217D7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AB6D4-DEE5-4D88-8ADB-0EE3D7ECE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806C4-0464-4D9D-A006-D0324C7A0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269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B43918-55AF-4C85-AF45-0AF9A4B56E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7C048-BEDA-4436-8193-C5218FC22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3762F-4DC7-4FBA-918A-5C3D6839A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AC44E-87A0-448B-A7E3-E8F63180E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59CD86-2323-4ED7-B0BD-236992D99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5693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7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A890E-005D-4E8F-AF75-78ADBE578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4F6CF-E5F6-4F18-8E21-37EDFDD77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06F4F-C346-49B9-A790-FB0337B9B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3C7E2-4EA8-4877-9477-DA95418A4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39D51-6F08-4D9B-BABB-FA4CBB32D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88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D7DEC-EF55-43D5-ACAA-D39D8F787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9689E4-08D3-4071-81DB-3043E646D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06313-75D1-4D1C-B5E6-F539E68F1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C6702-17E6-4D23-8250-96FE9422E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F2AF5-1BD6-4100-9295-C8C5452BA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672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BA7D4-430A-4B39-AF65-CC4CAE2F9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D254D-E84A-40B1-8435-3BC1756F75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55BBC2-CE4A-4A1C-A556-5A5E171F0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6BB1E9-DC1B-4E3D-9DB1-DC11BC681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8E483-5DB7-4572-AB5E-465CC8B10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81617-7486-4736-862B-CE37C043E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776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55BC9-D2A2-48C5-9573-3F70E8676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23B58-E869-4DF4-85DA-61A2E0609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CBCA51-5E3C-4F1A-BF87-E953BB79E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9BAA3C-BA11-4CAA-9C04-3A72E52C4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582E8F-CE08-4ECA-B930-62DB4C2975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2BD995-4C66-4DA9-A2F2-C1F5DAA10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5A8833-65C5-4838-98FA-3926AA5EB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1B7F78-8B53-4CDC-9F7D-8B70909B5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813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A8384-B9DB-4621-9C1E-8DABDEF2B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D2E43F-5EAE-4387-83C3-C5AE4AE7A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7A11DA-4B21-4F4A-B04B-7CA70976B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17778-665D-49B5-AF03-D1F43EA5F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2957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88BF9E-6C61-4ADD-8432-0E4ED97F2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5637CA-4A65-4FD0-842E-4DDD4C4B0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F2D89F-3CAE-4583-A238-2FED1F207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5897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3879-C9D1-4223-8697-0BFF22B47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F56A0-670B-48AC-9576-ECA335702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1C05D4-F89A-4950-8DFB-14FE765B3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AAD13-D4B8-4868-8D81-93CA4F967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3830FE-9A72-4449-9614-9974D5327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126F02-E677-4C04-A3E3-A29FE42DB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960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3B8F-F79D-4853-9A08-D98314D6E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F33D29-25BD-444C-8D50-AD8998C45E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FE1B1B-A76C-410D-8832-E3469A6D03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A442D-8293-436F-9240-550240100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43518-C46C-49CA-A299-F440E493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999F6B-2A4E-4E06-8542-AF800DBD2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433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C9C413-AA49-4EB0-950F-F2BBBDCE4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EBC421-1F82-4F09-A8AB-FB7454067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3EF31-0569-4FD9-931D-0AF168B379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8270B-2AB5-4A51-B622-1209D87F0BC5}" type="datetimeFigureOut">
              <a:rPr lang="en-IN" smtClean="0"/>
              <a:t>30-01-2026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EFACA-9465-4F3A-96F5-D5F88CFE21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8E2B0-6EAB-4439-8511-1BFE29862E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6087D-6D14-4EDB-ABD6-41066C5F4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099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32E62931-8EB4-42BB-BAAB-D8757BE66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5E6E0-2639-4103-B821-F4C102917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461" y="728664"/>
            <a:ext cx="4984813" cy="3157080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Gym Booking Management System</a:t>
            </a:r>
            <a:br>
              <a:rPr lang="en-US" sz="5400" dirty="0"/>
            </a:br>
            <a:endParaRPr lang="en-IN" sz="5200" dirty="0"/>
          </a:p>
        </p:txBody>
      </p:sp>
      <p:pic>
        <p:nvPicPr>
          <p:cNvPr id="4" name="Image 0">
            <a:extLst>
              <a:ext uri="{FF2B5EF4-FFF2-40B4-BE49-F238E27FC236}">
                <a16:creationId xmlns:a16="http://schemas.microsoft.com/office/drawing/2014/main" id="{B1DFC31E-FCC4-4BB0-BD8C-E389014F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25" r="-1" b="13538"/>
          <a:stretch>
            <a:fillRect/>
          </a:stretch>
        </p:blipFill>
        <p:spPr>
          <a:xfrm>
            <a:off x="1" y="10"/>
            <a:ext cx="6005512" cy="6857990"/>
          </a:xfrm>
          <a:prstGeom prst="rect">
            <a:avLst/>
          </a:prstGeom>
        </p:spPr>
      </p:pic>
      <p:sp>
        <p:nvSpPr>
          <p:cNvPr id="14" name="Text 1">
            <a:extLst>
              <a:ext uri="{FF2B5EF4-FFF2-40B4-BE49-F238E27FC236}">
                <a16:creationId xmlns:a16="http://schemas.microsoft.com/office/drawing/2014/main" id="{33DC622F-A2DE-4593-8487-78D21050C463}"/>
              </a:ext>
            </a:extLst>
          </p:cNvPr>
          <p:cNvSpPr/>
          <p:nvPr/>
        </p:nvSpPr>
        <p:spPr>
          <a:xfrm>
            <a:off x="6367461" y="342900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Flipkart JEDI Program –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Capstone Project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38846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D2D95A-4089-4C8B-AD9A-06972B412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" y="0"/>
            <a:ext cx="121310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50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55426490-1B32-4DE2-AB1C-8A5531671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69433"/>
            <a:ext cx="10905066" cy="4919132"/>
          </a:xfrm>
          <a:prstGeom prst="rect">
            <a:avLst/>
          </a:prstGeom>
          <a:ln>
            <a:noFill/>
          </a:ln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53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0"/>
            <a:ext cx="48006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924" y="1045865"/>
            <a:ext cx="4741863" cy="564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16"/>
              </a:lnSpc>
            </a:pPr>
            <a:r>
              <a:rPr lang="en-US" sz="3542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Problem Statement</a:t>
            </a:r>
            <a:endParaRPr lang="en-US" sz="3542" dirty="0"/>
          </a:p>
        </p:txBody>
      </p:sp>
      <p:sp>
        <p:nvSpPr>
          <p:cNvPr id="4" name="Text 1"/>
          <p:cNvSpPr/>
          <p:nvPr/>
        </p:nvSpPr>
        <p:spPr>
          <a:xfrm>
            <a:off x="631924" y="1854398"/>
            <a:ext cx="6356152" cy="1337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333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digitize manual and inefficient gym operations into a centralized, scalable, and persistent web service. The system replaces volatile data tracking with a robust architecture to manage real-time bookings, automated waitlists, and distinct workflows for Admins, Owners, and Customers.</a:t>
            </a:r>
            <a:endParaRPr lang="en-US" sz="1333" dirty="0"/>
          </a:p>
        </p:txBody>
      </p:sp>
      <p:sp>
        <p:nvSpPr>
          <p:cNvPr id="5" name="Shape 2"/>
          <p:cNvSpPr/>
          <p:nvPr/>
        </p:nvSpPr>
        <p:spPr>
          <a:xfrm>
            <a:off x="631924" y="3375620"/>
            <a:ext cx="3096618" cy="1270595"/>
          </a:xfrm>
          <a:prstGeom prst="roundRect">
            <a:avLst>
              <a:gd name="adj" fmla="val 2024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09724" y="3553421"/>
            <a:ext cx="2256830" cy="282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17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Slot Availability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09724" y="3933230"/>
            <a:ext cx="2741018" cy="5351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333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booking and waitlisting</a:t>
            </a:r>
            <a:endParaRPr lang="en-US" sz="1333" dirty="0"/>
          </a:p>
        </p:txBody>
      </p:sp>
      <p:sp>
        <p:nvSpPr>
          <p:cNvPr id="8" name="Shape 5"/>
          <p:cNvSpPr/>
          <p:nvPr/>
        </p:nvSpPr>
        <p:spPr>
          <a:xfrm>
            <a:off x="3891459" y="3375620"/>
            <a:ext cx="3096618" cy="1270595"/>
          </a:xfrm>
          <a:prstGeom prst="roundRect">
            <a:avLst>
              <a:gd name="adj" fmla="val 2024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069258" y="3553421"/>
            <a:ext cx="2256830" cy="282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17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Gym Verification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069259" y="3933230"/>
            <a:ext cx="2741018" cy="267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333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Admin approval and validation</a:t>
            </a:r>
            <a:endParaRPr lang="en-US" sz="1333" dirty="0"/>
          </a:p>
        </p:txBody>
      </p:sp>
      <p:sp>
        <p:nvSpPr>
          <p:cNvPr id="11" name="Shape 8"/>
          <p:cNvSpPr/>
          <p:nvPr/>
        </p:nvSpPr>
        <p:spPr>
          <a:xfrm>
            <a:off x="631924" y="4809133"/>
            <a:ext cx="6356152" cy="1003003"/>
          </a:xfrm>
          <a:prstGeom prst="roundRect">
            <a:avLst>
              <a:gd name="adj" fmla="val 2565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09724" y="4986933"/>
            <a:ext cx="2477592" cy="282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17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Centralized Management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09724" y="5366743"/>
            <a:ext cx="6000552" cy="267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333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Unified platform for all stakeholders</a:t>
            </a:r>
            <a:endParaRPr lang="en-US" sz="1333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8F480F7E-CA6C-48BA-92FF-A09AF9629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70" y="198782"/>
            <a:ext cx="11410062" cy="665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070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F6E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27DD145-E34D-4887-8115-96AF1E900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00" y="643467"/>
            <a:ext cx="108176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46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lose-up of a screen&#10;&#10;Description automatically generated">
            <a:extLst>
              <a:ext uri="{FF2B5EF4-FFF2-40B4-BE49-F238E27FC236}">
                <a16:creationId xmlns:a16="http://schemas.microsoft.com/office/drawing/2014/main" id="{D3EB0BA4-3A18-4248-9E6F-BA2AF88A0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679" y="643467"/>
            <a:ext cx="9402641" cy="5571065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83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31C4B7-8651-4EC8-A849-C79DA5093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44" y="1590674"/>
            <a:ext cx="12788347" cy="367665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9621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AC39AE-5841-4406-9083-E0EA6EB22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" y="0"/>
            <a:ext cx="118465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929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05DBE8-986C-41C1-A0D3-6B32A432C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014" y="0"/>
            <a:ext cx="11758288" cy="6858000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10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81</Words>
  <Application>Microsoft Office PowerPoint</Application>
  <PresentationFormat>Widescreen</PresentationFormat>
  <Paragraphs>12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Barlow Bold</vt:lpstr>
      <vt:lpstr>Calibri</vt:lpstr>
      <vt:lpstr>Calibri Light</vt:lpstr>
      <vt:lpstr>Montserrat</vt:lpstr>
      <vt:lpstr>Office Theme</vt:lpstr>
      <vt:lpstr>Gym Booking Management System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Gym Booking Management System</dc:title>
  <dc:creator>Ritika Ranjan</dc:creator>
  <cp:lastModifiedBy>Ritika Ranjan</cp:lastModifiedBy>
  <cp:revision>3</cp:revision>
  <dcterms:created xsi:type="dcterms:W3CDTF">2026-01-29T18:51:36Z</dcterms:created>
  <dcterms:modified xsi:type="dcterms:W3CDTF">2026-01-29T19:06:21Z</dcterms:modified>
</cp:coreProperties>
</file>

<file path=docProps/thumbnail.jpeg>
</file>